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332A4-D290-468B-ABFD-006A1F003B4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D2B83-78AA-47B2-9D73-B78908F27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1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6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4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0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0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1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4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6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5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2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890CE9-88C0-4189-A261-FF7026248660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828FC9-A1E6-4BF0-A47E-364FC4F1DE1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ebp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97" y="1993556"/>
            <a:ext cx="11475308" cy="340222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accent1"/>
                </a:solidFill>
              </a:rPr>
              <a:t>Психология ғажайып әлем</a:t>
            </a:r>
            <a:br>
              <a:rPr lang="kk-KZ" dirty="0" smtClean="0">
                <a:solidFill>
                  <a:schemeClr val="accent1"/>
                </a:solidFill>
              </a:rPr>
            </a:br>
            <a:r>
              <a:rPr lang="kk-KZ" dirty="0">
                <a:solidFill>
                  <a:schemeClr val="accent1"/>
                </a:solidFill>
              </a:rPr>
              <a:t> </a:t>
            </a:r>
            <a:r>
              <a:rPr lang="kk-KZ" dirty="0" smtClean="0">
                <a:solidFill>
                  <a:schemeClr val="accent1"/>
                </a:solidFill>
              </a:rPr>
              <a:t>               апталығы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613163"/>
              </p:ext>
            </p:extLst>
          </p:nvPr>
        </p:nvGraphicFramePr>
        <p:xfrm>
          <a:off x="4030663" y="1676400"/>
          <a:ext cx="5222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Объект упаковщика для оболочки" showAsIcon="1" r:id="rId3" imgW="522360" imgH="439560" progId="Package">
                  <p:embed/>
                </p:oleObj>
              </mc:Choice>
              <mc:Fallback>
                <p:oleObj name="Объект упаковщика для оболочки" showAsIcon="1" r:id="rId3" imgW="52236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0663" y="1676400"/>
                        <a:ext cx="522287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21" y="214182"/>
            <a:ext cx="3364993" cy="27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78365"/>
            <a:ext cx="10058400" cy="1450757"/>
          </a:xfrm>
        </p:spPr>
        <p:txBody>
          <a:bodyPr>
            <a:normAutofit/>
          </a:bodyPr>
          <a:lstStyle/>
          <a:p>
            <a:r>
              <a:rPr lang="kk-KZ" sz="2000" dirty="0" smtClean="0"/>
              <a:t>Мақсаты</a:t>
            </a:r>
            <a:r>
              <a:rPr lang="en-US" sz="2000" dirty="0" smtClean="0"/>
              <a:t>:</a:t>
            </a:r>
            <a:r>
              <a:rPr lang="kk-KZ" sz="2000" dirty="0" smtClean="0"/>
              <a:t>  Жақсы көңіл-күй сыйлау.  Оқушылар мен мұғалімдердің көз-қарасын жақсартып. Көңілдерін көтеру.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Жоспары</a:t>
            </a:r>
            <a:r>
              <a:rPr lang="en-US" dirty="0" smtClean="0"/>
              <a:t>:</a:t>
            </a:r>
            <a:endParaRPr lang="kk-KZ" dirty="0" smtClean="0"/>
          </a:p>
          <a:p>
            <a:pPr>
              <a:lnSpc>
                <a:spcPct val="100000"/>
              </a:lnSpc>
            </a:pPr>
            <a:r>
              <a:rPr lang="kk-KZ" dirty="0" smtClean="0"/>
              <a:t>1</a:t>
            </a:r>
            <a:r>
              <a:rPr lang="kk-KZ" dirty="0"/>
              <a:t>. Смайлк арқылы бүгінгі көңіл-күйін көрсету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kk-KZ" dirty="0"/>
              <a:t>2. Көңіл – күй диагностикасы (7 түсті Люшер тестінің түстері арқылы) 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kk-KZ" dirty="0"/>
              <a:t>3.«Сымбатты болу шартымыз...»(Флеш – моб)  3-4 сынып         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kk-KZ" dirty="0" smtClean="0"/>
              <a:t>Барысы</a:t>
            </a:r>
            <a:r>
              <a:rPr lang="en-US" dirty="0" smtClean="0"/>
              <a:t>:</a:t>
            </a:r>
            <a:r>
              <a:rPr lang="kk-KZ" dirty="0" smtClean="0"/>
              <a:t> Әр сыныптан бір оқушы шығып смайлк таңдап, сол көңіл-күйді көрсетеді.</a:t>
            </a:r>
          </a:p>
          <a:p>
            <a:pPr>
              <a:lnSpc>
                <a:spcPct val="100000"/>
              </a:lnSpc>
            </a:pPr>
            <a:r>
              <a:rPr lang="kk-KZ" dirty="0" smtClean="0"/>
              <a:t>12 түстердің біреуін таңдап, сол түстерге байланысты ақпарат беру.</a:t>
            </a:r>
          </a:p>
          <a:p>
            <a:pPr>
              <a:lnSpc>
                <a:spcPct val="100000"/>
              </a:lnSpc>
            </a:pPr>
            <a:r>
              <a:rPr lang="kk-KZ" dirty="0" smtClean="0"/>
              <a:t>3-4 сыныптар флеш-моб биін биледі.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9286"/>
          <a:stretch/>
        </p:blipFill>
        <p:spPr>
          <a:xfrm>
            <a:off x="354516" y="3334812"/>
            <a:ext cx="2831345" cy="27761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r="6252"/>
          <a:stretch/>
        </p:blipFill>
        <p:spPr>
          <a:xfrm>
            <a:off x="8804280" y="458221"/>
            <a:ext cx="3188045" cy="3353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3100" r="1445" b="40316"/>
          <a:stretch/>
        </p:blipFill>
        <p:spPr>
          <a:xfrm>
            <a:off x="336949" y="268671"/>
            <a:ext cx="2907957" cy="243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6" b="36457"/>
          <a:stretch/>
        </p:blipFill>
        <p:spPr>
          <a:xfrm>
            <a:off x="3481086" y="1892437"/>
            <a:ext cx="3086100" cy="2438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6" b="37297"/>
          <a:stretch/>
        </p:blipFill>
        <p:spPr>
          <a:xfrm>
            <a:off x="9105900" y="4117681"/>
            <a:ext cx="3086100" cy="2217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7" b="36786"/>
          <a:stretch/>
        </p:blipFill>
        <p:spPr>
          <a:xfrm>
            <a:off x="5724575" y="4539047"/>
            <a:ext cx="3086100" cy="1795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39682" r="-3023" b="36941"/>
          <a:stretch/>
        </p:blipFill>
        <p:spPr>
          <a:xfrm>
            <a:off x="5482000" y="172666"/>
            <a:ext cx="3086100" cy="15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980" y="233265"/>
            <a:ext cx="10073329" cy="1502229"/>
          </a:xfrm>
        </p:spPr>
        <p:txBody>
          <a:bodyPr/>
          <a:lstStyle/>
          <a:p>
            <a:r>
              <a:rPr lang="kk-KZ" dirty="0">
                <a:solidFill>
                  <a:srgbClr val="92D050"/>
                </a:solidFill>
              </a:rPr>
              <a:t>«Жылы лебіздер күні»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kk-KZ" dirty="0" smtClean="0"/>
              <a:t>" </a:t>
            </a:r>
            <a:r>
              <a:rPr lang="kk-KZ" dirty="0"/>
              <a:t>Біздің сынып ең күші, ең мықты" фото селфей байқауы.</a:t>
            </a:r>
            <a:endParaRPr lang="ru-RU" dirty="0"/>
          </a:p>
          <a:p>
            <a:r>
              <a:rPr lang="kk-KZ" dirty="0" smtClean="0"/>
              <a:t>” </a:t>
            </a:r>
            <a:r>
              <a:rPr lang="kk-KZ" dirty="0"/>
              <a:t>Жүректен шыққан жылы лебіз” </a:t>
            </a:r>
            <a:r>
              <a:rPr lang="kk-KZ" dirty="0" smtClean="0"/>
              <a:t>Мұғалімдерге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kk-KZ" dirty="0" smtClean="0"/>
              <a:t>3а,ә </a:t>
            </a:r>
            <a:r>
              <a:rPr lang="kk-KZ" dirty="0"/>
              <a:t>-4а,ә сыныптар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 b="11692"/>
          <a:stretch/>
        </p:blipFill>
        <p:spPr>
          <a:xfrm>
            <a:off x="204884" y="1810139"/>
            <a:ext cx="3620667" cy="4516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9" b="10417"/>
          <a:stretch/>
        </p:blipFill>
        <p:spPr>
          <a:xfrm>
            <a:off x="4641688" y="1735494"/>
            <a:ext cx="3086100" cy="45019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9444"/>
          <a:stretch/>
        </p:blipFill>
        <p:spPr>
          <a:xfrm>
            <a:off x="8543925" y="1735494"/>
            <a:ext cx="3086100" cy="45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19" y="-76199"/>
            <a:ext cx="3523082" cy="6573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629"/>
            <a:ext cx="4762500" cy="3343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0"/>
            <a:ext cx="3936197" cy="6619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49" y="0"/>
            <a:ext cx="5205394" cy="3248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2045" y="654516"/>
            <a:ext cx="6729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>
                <a:solidFill>
                  <a:srgbClr val="7030A0"/>
                </a:solidFill>
              </a:rPr>
              <a:t>" Біздің сынып ең күші, ең мықты" фото селфей байқауы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927" y="307910"/>
            <a:ext cx="12064481" cy="3359021"/>
          </a:xfrm>
        </p:spPr>
        <p:txBody>
          <a:bodyPr/>
          <a:lstStyle/>
          <a:p>
            <a:r>
              <a:rPr lang="kk-KZ" dirty="0"/>
              <a:t>«Ризашылық күні»</a:t>
            </a:r>
            <a:endParaRPr lang="ru-RU" dirty="0"/>
          </a:p>
          <a:p>
            <a:r>
              <a:rPr lang="kk-KZ" dirty="0"/>
              <a:t>1." Фигуралар сыр шертеді". 1а,ә,б,в,г-сыныптар </a:t>
            </a:r>
            <a:r>
              <a:rPr lang="kk-KZ" dirty="0" smtClean="0"/>
              <a:t>оқушыларының </a:t>
            </a:r>
            <a:r>
              <a:rPr lang="kk-KZ" dirty="0"/>
              <a:t>қолмоторикасын дамтыуға арналған сабақ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462"/>
            <a:ext cx="3676261" cy="4488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61" y="1847462"/>
            <a:ext cx="4133461" cy="4488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2" y="1847462"/>
            <a:ext cx="4382278" cy="44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933"/>
            <a:ext cx="2780522" cy="6491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53" y="0"/>
            <a:ext cx="2868347" cy="6382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62" y="-108934"/>
            <a:ext cx="3460774" cy="6491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23" y="-108933"/>
            <a:ext cx="3107093" cy="64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886879"/>
              </p:ext>
            </p:extLst>
          </p:nvPr>
        </p:nvGraphicFramePr>
        <p:xfrm>
          <a:off x="615821" y="289250"/>
          <a:ext cx="11047444" cy="2158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7444">
                  <a:extLst>
                    <a:ext uri="{9D8B030D-6E8A-4147-A177-3AD203B41FA5}">
                      <a16:colId xmlns:a16="http://schemas.microsoft.com/office/drawing/2014/main" val="2780154741"/>
                    </a:ext>
                  </a:extLst>
                </a:gridCol>
              </a:tblGrid>
              <a:tr h="1922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kk-KZ" sz="2400" dirty="0">
                          <a:effectLst/>
                        </a:rPr>
                        <a:t>Апталықтың жабылуы «Тілектер күні»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kk-KZ" sz="2400" dirty="0">
                          <a:effectLst/>
                        </a:rPr>
                        <a:t>1. " Мұғалім мектеп жүрегі" психологиялық тренинг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kk-KZ" sz="2400" dirty="0">
                          <a:effectLst/>
                        </a:rPr>
                        <a:t>2."Біздің мектепте болса деймін" тілектер мен ұсыныстар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«</a:t>
                      </a:r>
                      <a:r>
                        <a:rPr lang="ru-RU" sz="2400" dirty="0" err="1">
                          <a:effectLst/>
                        </a:rPr>
                        <a:t>Кері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байланыс</a:t>
                      </a:r>
                      <a:r>
                        <a:rPr lang="ru-RU" sz="2400" dirty="0">
                          <a:effectLst/>
                        </a:rPr>
                        <a:t>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53942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b="9917"/>
          <a:stretch/>
        </p:blipFill>
        <p:spPr>
          <a:xfrm>
            <a:off x="8577165" y="1866124"/>
            <a:ext cx="3086100" cy="4469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t="36561" r="605" b="36271"/>
          <a:stretch/>
        </p:blipFill>
        <p:spPr>
          <a:xfrm>
            <a:off x="1026369" y="2761862"/>
            <a:ext cx="3200399" cy="3189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" t="36599" r="1814" b="36598"/>
          <a:stretch/>
        </p:blipFill>
        <p:spPr>
          <a:xfrm>
            <a:off x="4888852" y="2761862"/>
            <a:ext cx="3368740" cy="32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</TotalTime>
  <Words>170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 New Roman</vt:lpstr>
      <vt:lpstr>Ретро</vt:lpstr>
      <vt:lpstr>Пакет</vt:lpstr>
      <vt:lpstr>Психология ғажайып әлем                 апталығы</vt:lpstr>
      <vt:lpstr>Мақсаты:  Жақсы көңіл-күй сыйлау.  Оқушылар мен мұғалімдердің көз-қарасын жақсартып. Көңілдерін көтеру.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ғажайып әлем                      апталығы</dc:title>
  <dc:creator>ттт</dc:creator>
  <cp:lastModifiedBy>ттт</cp:lastModifiedBy>
  <cp:revision>14</cp:revision>
  <dcterms:created xsi:type="dcterms:W3CDTF">2024-05-03T07:57:03Z</dcterms:created>
  <dcterms:modified xsi:type="dcterms:W3CDTF">2024-05-03T10:06:30Z</dcterms:modified>
</cp:coreProperties>
</file>