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CE79D3D-F350-4D69-97B5-16AB99DF94AC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838394-D2C7-4BA6-A92F-AEC48D1FA9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62056" cy="1512169"/>
          </a:xfrm>
        </p:spPr>
        <p:txBody>
          <a:bodyPr>
            <a:normAutofit fontScale="90000"/>
          </a:bodyPr>
          <a:lstStyle/>
          <a:p>
            <a:r>
              <a:rPr lang="kk-KZ" dirty="0"/>
              <a:t> </a:t>
            </a:r>
            <a:r>
              <a:rPr lang="kk-KZ" sz="2700" dirty="0"/>
              <a:t>ЖШС «Нұртас» зияткерлік жалпы орта мектебінің 29.02.24 жылы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kk-KZ" sz="2700" dirty="0"/>
              <a:t>«Жаңаша </a:t>
            </a:r>
            <a:r>
              <a:rPr lang="kk-KZ" sz="2700" dirty="0" smtClean="0"/>
              <a:t>оқыту-жетістік </a:t>
            </a:r>
            <a:r>
              <a:rPr lang="kk-KZ" sz="2700" dirty="0"/>
              <a:t>көзі» қалалық </a:t>
            </a:r>
            <a:r>
              <a:rPr lang="kk-KZ" sz="2700" dirty="0" smtClean="0"/>
              <a:t>семинарының қорытындысы.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4322322"/>
          </a:xfrm>
        </p:spPr>
        <p:txBody>
          <a:bodyPr>
            <a:normAutofit fontScale="92500" lnSpcReduction="10000"/>
          </a:bodyPr>
          <a:lstStyle/>
          <a:p>
            <a:r>
              <a:rPr lang="kk-KZ" sz="4000" b="1" dirty="0" smtClean="0"/>
              <a:t>   </a:t>
            </a:r>
            <a:endParaRPr lang="en-US" sz="4000" b="1" dirty="0" smtClean="0"/>
          </a:p>
          <a:p>
            <a:r>
              <a:rPr lang="en-US" sz="4000" b="1" dirty="0"/>
              <a:t> </a:t>
            </a:r>
            <a:r>
              <a:rPr lang="en-US" sz="4000" b="1" dirty="0" smtClean="0"/>
              <a:t>    </a:t>
            </a:r>
            <a:r>
              <a:rPr lang="kk-KZ" sz="4000" b="1" dirty="0" smtClean="0"/>
              <a:t>Мақсаты</a:t>
            </a:r>
            <a:r>
              <a:rPr lang="kk-KZ" sz="4000" b="1" dirty="0"/>
              <a:t>:</a:t>
            </a:r>
            <a:r>
              <a:rPr lang="kk-KZ" sz="4000" dirty="0"/>
              <a:t> Бастауыш сынып сабақтарында белсенді оқыту  әдістерін қолданудың тиімділігі </a:t>
            </a:r>
            <a:r>
              <a:rPr lang="en-US" sz="4000" dirty="0" smtClean="0"/>
              <a:t>   </a:t>
            </a:r>
            <a:r>
              <a:rPr lang="kk-KZ" sz="4000" dirty="0" smtClean="0"/>
              <a:t>бойынша </a:t>
            </a:r>
            <a:r>
              <a:rPr lang="kk-KZ" sz="4000" dirty="0"/>
              <a:t>іс-тәжірибе </a:t>
            </a:r>
            <a:r>
              <a:rPr lang="kk-KZ" sz="4000" dirty="0" smtClean="0"/>
              <a:t>бөлісу.</a:t>
            </a:r>
          </a:p>
          <a:p>
            <a:endParaRPr lang="kk-KZ" sz="4000" dirty="0"/>
          </a:p>
          <a:p>
            <a:r>
              <a:rPr lang="kk-KZ" dirty="0" smtClean="0"/>
              <a:t>   </a:t>
            </a:r>
          </a:p>
          <a:p>
            <a:r>
              <a:rPr lang="kk-KZ" dirty="0"/>
              <a:t> </a:t>
            </a:r>
            <a:r>
              <a:rPr lang="kk-KZ" dirty="0" smtClean="0"/>
              <a:t>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2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urtas 1\Downloads\WhatsApp Image 2024-05-11 at 11.23.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3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urtas 1\Downloads\WhatsApp Image 2024-05-11 at 11.13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2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JEN_0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JEN_1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2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272808" cy="1368151"/>
          </a:xfrm>
        </p:spPr>
        <p:txBody>
          <a:bodyPr>
            <a:normAutofit/>
          </a:bodyPr>
          <a:lstStyle/>
          <a:p>
            <a:r>
              <a:rPr lang="kk-KZ" sz="2400" dirty="0" smtClean="0"/>
              <a:t>9.02.2024 жыл «Нұртас» зияткерлік жалпы орта мектебі. «Жаңаша оқыту-жетістік көзі» қалалық              семинары.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9"/>
            <a:ext cx="8064896" cy="4608552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D:\JEN_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6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152127"/>
          </a:xfrm>
        </p:spPr>
        <p:txBody>
          <a:bodyPr/>
          <a:lstStyle/>
          <a:p>
            <a:r>
              <a:rPr lang="kk-KZ" dirty="0" smtClean="0"/>
              <a:t>          Іс-шара жоспары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 fontScale="92500" lnSpcReduction="10000"/>
          </a:bodyPr>
          <a:lstStyle/>
          <a:p>
            <a:r>
              <a:rPr lang="kk-KZ" dirty="0"/>
              <a:t>08</a:t>
            </a:r>
            <a:r>
              <a:rPr lang="kk-KZ" baseline="30000" dirty="0"/>
              <a:t>30</a:t>
            </a:r>
            <a:r>
              <a:rPr lang="kk-KZ" dirty="0"/>
              <a:t> – 09</a:t>
            </a:r>
            <a:r>
              <a:rPr lang="kk-KZ" baseline="30000" dirty="0"/>
              <a:t>00</a:t>
            </a:r>
            <a:r>
              <a:rPr lang="kk-KZ" dirty="0"/>
              <a:t>   Семинар қатысушыларын қарсы алу </a:t>
            </a:r>
            <a:endParaRPr lang="ru-RU" dirty="0"/>
          </a:p>
          <a:p>
            <a:r>
              <a:rPr lang="kk-KZ" dirty="0"/>
              <a:t>08</a:t>
            </a:r>
            <a:r>
              <a:rPr lang="kk-KZ" baseline="30000" dirty="0"/>
              <a:t>30</a:t>
            </a:r>
            <a:r>
              <a:rPr lang="kk-KZ" dirty="0"/>
              <a:t> – 09</a:t>
            </a:r>
            <a:r>
              <a:rPr lang="kk-KZ" baseline="30000" dirty="0"/>
              <a:t>00</a:t>
            </a:r>
            <a:r>
              <a:rPr lang="kk-KZ" dirty="0"/>
              <a:t>   Семинар қатысушыларын қарсы алу </a:t>
            </a:r>
            <a:endParaRPr lang="ru-RU" dirty="0"/>
          </a:p>
          <a:p>
            <a:r>
              <a:rPr lang="kk-KZ" dirty="0"/>
              <a:t>09</a:t>
            </a:r>
            <a:r>
              <a:rPr lang="kk-KZ" baseline="30000" dirty="0"/>
              <a:t>15 </a:t>
            </a:r>
            <a:r>
              <a:rPr lang="kk-KZ" dirty="0"/>
              <a:t>– 10</a:t>
            </a:r>
            <a:r>
              <a:rPr lang="kk-KZ" baseline="30000" dirty="0"/>
              <a:t>00 </a:t>
            </a:r>
            <a:r>
              <a:rPr lang="kk-KZ" dirty="0"/>
              <a:t> Іс – шара: ҚР  Гимні</a:t>
            </a:r>
            <a:endParaRPr lang="ru-RU" dirty="0"/>
          </a:p>
          <a:p>
            <a:r>
              <a:rPr lang="kk-KZ" dirty="0"/>
              <a:t> «Қазақ» биі</a:t>
            </a:r>
            <a:endParaRPr lang="ru-RU" dirty="0"/>
          </a:p>
          <a:p>
            <a:r>
              <a:rPr lang="kk-KZ" dirty="0"/>
              <a:t>«Мақта қыз бен мейіз» қазақ ертегісі </a:t>
            </a:r>
            <a:endParaRPr lang="ru-RU" dirty="0"/>
          </a:p>
          <a:p>
            <a:r>
              <a:rPr lang="kk-KZ" dirty="0"/>
              <a:t>Мен қазақтың баласы</a:t>
            </a:r>
            <a:endParaRPr lang="ru-RU" dirty="0"/>
          </a:p>
          <a:p>
            <a:r>
              <a:rPr lang="kk-KZ" dirty="0"/>
              <a:t>«Репка на новый лад» жаңартылған ертегі</a:t>
            </a:r>
            <a:endParaRPr lang="ru-RU" dirty="0"/>
          </a:p>
          <a:p>
            <a:r>
              <a:rPr lang="kk-KZ" dirty="0"/>
              <a:t>«Барби» биі</a:t>
            </a:r>
            <a:endParaRPr lang="ru-RU" dirty="0"/>
          </a:p>
          <a:p>
            <a:r>
              <a:rPr lang="en-US" dirty="0"/>
              <a:t>Fairy tale </a:t>
            </a:r>
            <a:r>
              <a:rPr lang="kk-KZ" dirty="0"/>
              <a:t>«</a:t>
            </a:r>
            <a:r>
              <a:rPr lang="en-US" dirty="0"/>
              <a:t>Snow White and the Seven Dwarfs </a:t>
            </a:r>
            <a:r>
              <a:rPr lang="kk-KZ" dirty="0"/>
              <a:t>» ағылшын ертегісі</a:t>
            </a:r>
            <a:endParaRPr lang="ru-RU" dirty="0"/>
          </a:p>
          <a:p>
            <a:r>
              <a:rPr lang="kk-KZ" dirty="0"/>
              <a:t>Мәнерлеп оқу </a:t>
            </a:r>
            <a:endParaRPr lang="ru-RU" dirty="0"/>
          </a:p>
          <a:p>
            <a:r>
              <a:rPr lang="en-US" dirty="0"/>
              <a:t>Song </a:t>
            </a:r>
            <a:r>
              <a:rPr lang="kk-KZ" dirty="0"/>
              <a:t>«</a:t>
            </a:r>
            <a:r>
              <a:rPr lang="en-US" dirty="0"/>
              <a:t>Monkey dance </a:t>
            </a:r>
            <a:r>
              <a:rPr lang="kk-KZ" dirty="0"/>
              <a:t>»</a:t>
            </a:r>
            <a:endParaRPr lang="ru-RU" dirty="0"/>
          </a:p>
          <a:p>
            <a:r>
              <a:rPr lang="kk-KZ" dirty="0"/>
              <a:t>Хор «Қазақстан балалары» әні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4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512167"/>
          </a:xfrm>
        </p:spPr>
        <p:txBody>
          <a:bodyPr>
            <a:normAutofit/>
          </a:bodyPr>
          <a:lstStyle/>
          <a:p>
            <a:r>
              <a:rPr lang="kk-KZ" sz="2000" dirty="0"/>
              <a:t> ЖШС «Нұртас» зияткерлік жалпы орта мектебінің 29.02.24 жылы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dirty="0"/>
              <a:t>«Жаңаша оқыту- жетістік көзі» қалалық семинарда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dirty="0"/>
              <a:t>өтілетін  сабақтардың </a:t>
            </a:r>
            <a:r>
              <a:rPr lang="kk-KZ" sz="2000" dirty="0" smtClean="0"/>
              <a:t>тақырыптары.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54725"/>
              </p:ext>
            </p:extLst>
          </p:nvPr>
        </p:nvGraphicFramePr>
        <p:xfrm>
          <a:off x="323528" y="2060851"/>
          <a:ext cx="8352927" cy="439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062"/>
                <a:gridCol w="870019"/>
                <a:gridCol w="1217292"/>
                <a:gridCol w="2435810"/>
                <a:gridCol w="699452"/>
                <a:gridCol w="1217292"/>
              </a:tblGrid>
              <a:tr h="313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Мұғалімнің аты-жөні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Сыныбы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Пәні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Тақырыбы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Кабинет 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Уақыты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Джамалбекова  Эльмира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Айдарбекқызы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Ана тілі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Саусақ жаттығулары. Мәтін 1-3-жаттығулар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00-</a:t>
                      </a: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Байғараева Айнұр Бинбетқызы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 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Дүние/у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Елімнің мемлекеттік рәміздері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00-</a:t>
                      </a: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Абдрахманова Гүлжахан Орынбасаровна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Матем.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Сандарды өрнектерді салыстыру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00</a:t>
                      </a:r>
                      <a:r>
                        <a:rPr lang="kk-KZ" sz="900">
                          <a:effectLst/>
                        </a:rPr>
                        <a:t>-10</a:t>
                      </a:r>
                      <a:r>
                        <a:rPr lang="kk-KZ" sz="900" baseline="300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Жаксылыкова Мунира Каримжановна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2«Ә»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Матем.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Еселік салыстыруға берілген есептер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 №5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00</a:t>
                      </a:r>
                      <a:r>
                        <a:rPr lang="kk-KZ" sz="900">
                          <a:effectLst/>
                        </a:rPr>
                        <a:t>-10</a:t>
                      </a:r>
                      <a:r>
                        <a:rPr lang="kk-KZ" sz="900" baseline="300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Батырбекова Гүлбахар Жеткербекқызы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3,4 сын.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психология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Үлгерімі төмен оқушылармен психологиялық сабақ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50</a:t>
                      </a:r>
                      <a:r>
                        <a:rPr lang="kk-KZ" sz="900">
                          <a:effectLst/>
                        </a:rPr>
                        <a:t>-11</a:t>
                      </a:r>
                      <a:r>
                        <a:rPr lang="kk-KZ" sz="900" baseline="30000">
                          <a:effectLst/>
                        </a:rPr>
                        <a:t>3 5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Сағындыққызы Марита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 сын.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логопед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Рр дыбысы және әрпі Ертедегі Мая атты 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10</a:t>
                      </a:r>
                      <a:r>
                        <a:rPr lang="kk-KZ" sz="900" baseline="30000">
                          <a:effectLst/>
                        </a:rPr>
                        <a:t>50</a:t>
                      </a:r>
                      <a:r>
                        <a:rPr lang="kk-KZ" sz="900">
                          <a:effectLst/>
                        </a:rPr>
                        <a:t>-11</a:t>
                      </a:r>
                      <a:r>
                        <a:rPr lang="kk-KZ" sz="900" baseline="300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Тастанбекова 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Полат Гүлназ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Мұғ.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Коуч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Сабақтағы тиімді әдіс-тәсілдермен платформалар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11</a:t>
                      </a:r>
                      <a:r>
                        <a:rPr lang="kk-KZ" sz="900" baseline="30000">
                          <a:effectLst/>
                        </a:rPr>
                        <a:t>40</a:t>
                      </a:r>
                      <a:r>
                        <a:rPr lang="kk-KZ" sz="900">
                          <a:effectLst/>
                        </a:rPr>
                        <a:t>-12</a:t>
                      </a:r>
                      <a:r>
                        <a:rPr lang="kk-KZ" sz="900" baseline="300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Оспан Аида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2 «Г»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Өмір қауіпсізднегіздері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Жолда жүру ережесі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</a:rPr>
                        <a:t>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</a:rPr>
                        <a:t>10</a:t>
                      </a:r>
                      <a:r>
                        <a:rPr lang="kk-KZ" sz="900" baseline="30000" dirty="0">
                          <a:effectLst/>
                        </a:rPr>
                        <a:t>50</a:t>
                      </a:r>
                      <a:r>
                        <a:rPr lang="kk-KZ" sz="900" dirty="0">
                          <a:effectLst/>
                        </a:rPr>
                        <a:t>-11</a:t>
                      </a:r>
                      <a:r>
                        <a:rPr lang="kk-KZ" sz="900" baseline="300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4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4401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</a:t>
            </a:r>
            <a:r>
              <a:rPr lang="ru-RU" sz="2800" dirty="0" err="1" smtClean="0"/>
              <a:t>Семинарды</a:t>
            </a:r>
            <a:r>
              <a:rPr lang="kk-KZ" sz="2800" dirty="0" smtClean="0"/>
              <a:t>ң ашылуы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JEN_0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0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5841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32857"/>
            <a:ext cx="7315200" cy="417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urtas 1\Desktop\JEN_1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9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440159"/>
          </a:xfrm>
        </p:spPr>
        <p:txBody>
          <a:bodyPr>
            <a:normAutofit/>
          </a:bodyPr>
          <a:lstStyle/>
          <a:p>
            <a:r>
              <a:rPr lang="kk-KZ" sz="4400" smtClean="0"/>
              <a:t>     Семинардың </a:t>
            </a:r>
            <a:r>
              <a:rPr lang="kk-KZ" sz="4400" dirty="0" smtClean="0"/>
              <a:t>ашылуы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Nurtas 1\Downloads\WhatsApp Image 2024-05-11 at 11.23.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2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urtas 1\Downloads\WhatsApp Image 2024-05-11 at 11.23.4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1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urtas 1\Downloads\WhatsApp Image 2024-05-11 at 11.23.49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1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urtas 1\Downloads\WhatsApp Image 2024-05-11 at 11.23.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94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5848</TotalTime>
  <Words>271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Перспектива</vt:lpstr>
      <vt:lpstr> ЖШС «Нұртас» зияткерлік жалпы орта мектебінің 29.02.24 жылы   «Жаңаша оқыту-жетістік көзі» қалалық семинарының қорытындысы. </vt:lpstr>
      <vt:lpstr>          Іс-шара жоспары</vt:lpstr>
      <vt:lpstr> ЖШС «Нұртас» зияткерлік жалпы орта мектебінің 29.02.24 жылы   «Жаңаша оқыту- жетістік көзі» қалалық семинарда  өтілетін  сабақтардың тақырыптары.</vt:lpstr>
      <vt:lpstr>              Семинардың ашылуы</vt:lpstr>
      <vt:lpstr> </vt:lpstr>
      <vt:lpstr>     Семинардың ашылуы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9.02.2024 жыл «Нұртас» зияткерлік жалпы орта мектебі. «Жаңаша оқыту-жетістік көзі» қалалық              семинары.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Nurtas 2</dc:creator>
  <cp:lastModifiedBy>Nurtas 1</cp:lastModifiedBy>
  <cp:revision>19</cp:revision>
  <dcterms:created xsi:type="dcterms:W3CDTF">2024-03-06T10:43:39Z</dcterms:created>
  <dcterms:modified xsi:type="dcterms:W3CDTF">2024-05-11T05:38:18Z</dcterms:modified>
</cp:coreProperties>
</file>