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AEB3-76B4-4FC9-BA57-4A4FE52A056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8A32-EB25-441E-A7E5-935E3E927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AEB3-76B4-4FC9-BA57-4A4FE52A056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8A32-EB25-441E-A7E5-935E3E927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AEB3-76B4-4FC9-BA57-4A4FE52A056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8A32-EB25-441E-A7E5-935E3E9274B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AEB3-76B4-4FC9-BA57-4A4FE52A056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8A32-EB25-441E-A7E5-935E3E9274B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AEB3-76B4-4FC9-BA57-4A4FE52A056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8A32-EB25-441E-A7E5-935E3E927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AEB3-76B4-4FC9-BA57-4A4FE52A056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8A32-EB25-441E-A7E5-935E3E9274B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AEB3-76B4-4FC9-BA57-4A4FE52A056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8A32-EB25-441E-A7E5-935E3E927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AEB3-76B4-4FC9-BA57-4A4FE52A056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8A32-EB25-441E-A7E5-935E3E927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AEB3-76B4-4FC9-BA57-4A4FE52A056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8A32-EB25-441E-A7E5-935E3E927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AEB3-76B4-4FC9-BA57-4A4FE52A056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8A32-EB25-441E-A7E5-935E3E9274B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AEB3-76B4-4FC9-BA57-4A4FE52A056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8A32-EB25-441E-A7E5-935E3E9274B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C52AEB3-76B4-4FC9-BA57-4A4FE52A056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6D88A32-EB25-441E-A7E5-935E3E9274B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1" y="2539057"/>
            <a:ext cx="7771757" cy="17798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1" y="2539057"/>
            <a:ext cx="7771757" cy="17798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79848"/>
            <a:ext cx="8640960" cy="46250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8129" y="404664"/>
            <a:ext cx="76302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0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«Нұртас» зияткерлік жалпы орта мектебі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0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мектепішілік «Ұстаз талапты болса,шәкірт талантты болады»                                                                      тақырыбында өтілетін  ғылыми жоба  байқауына </a:t>
            </a:r>
            <a:r>
              <a:rPr lang="kk-KZ" sz="20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қош келдіңіздер!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0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2023-2024 </a:t>
            </a:r>
            <a:r>
              <a:rPr lang="kk-KZ" sz="20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оқу жылы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0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«Ә» сынып </a:t>
            </a:r>
            <a:r>
              <a:rPr lang="kk-K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Оразбек Кәусар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Жетекшісі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Полат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Гүлназ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Тақырыбы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kk-K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Қазақтың ырым-тиым сөздері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15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наурыз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2023-2024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оқу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жылы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3528392" cy="470452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0"/>
            <a:ext cx="3528391" cy="4704521"/>
          </a:xfrm>
        </p:spPr>
      </p:pic>
    </p:spTree>
    <p:extLst>
      <p:ext uri="{BB962C8B-B14F-4D97-AF65-F5344CB8AC3E}">
        <p14:creationId xmlns:p14="http://schemas.microsoft.com/office/powerpoint/2010/main" val="2121329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Autofit/>
          </a:bodyPr>
          <a:lstStyle/>
          <a:p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«А» сынып Шахбай Айша</a:t>
            </a:r>
            <a:b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Жетекшісі: Тауасарова Айдана</a:t>
            </a:r>
            <a:b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Тақырыбы:</a:t>
            </a:r>
            <a:r>
              <a:rPr lang="kk-K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Қызғалдақ  гүлдер патшасы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15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наурыз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2023-2024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оқу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жылы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3456384" cy="46085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3456383" cy="4608511"/>
          </a:xfrm>
        </p:spPr>
      </p:pic>
    </p:spTree>
    <p:extLst>
      <p:ext uri="{BB962C8B-B14F-4D97-AF65-F5344CB8AC3E}">
        <p14:creationId xmlns:p14="http://schemas.microsoft.com/office/powerpoint/2010/main" val="2282789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 fontScale="90000"/>
          </a:bodyPr>
          <a:lstStyle/>
          <a:p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«Ә» сынып Достаева Мимуна</a:t>
            </a:r>
            <a:b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Жетекшісі: Ильясова Гүлнұр</a:t>
            </a:r>
            <a:b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Тақырыбы: Құрма</a:t>
            </a:r>
            <a:b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наурыз 2023-2024 оқу жылы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37151"/>
            <a:ext cx="3465637" cy="462084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37152"/>
            <a:ext cx="3456383" cy="4608511"/>
          </a:xfrm>
        </p:spPr>
      </p:pic>
    </p:spTree>
    <p:extLst>
      <p:ext uri="{BB962C8B-B14F-4D97-AF65-F5344CB8AC3E}">
        <p14:creationId xmlns:p14="http://schemas.microsoft.com/office/powerpoint/2010/main" val="3184405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/>
          </a:bodyPr>
          <a:lstStyle/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r>
              <a:rPr lang="kk-KZ" sz="4800" dirty="0" smtClean="0"/>
              <a:t>Назарларыңызға рақмет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85448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4632" cy="1152128"/>
          </a:xfrm>
        </p:spPr>
        <p:txBody>
          <a:bodyPr>
            <a:normAutofit fontScale="90000"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Ұстаз талапты болса, шәкірт талантты болады»</a:t>
            </a:r>
            <a:br>
              <a:rPr lang="kk-K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Мектепішілік ғылыми жоба байқауы                            15-наурыз  </a:t>
            </a:r>
            <a:r>
              <a:rPr lang="kk-K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2023-2024 оқу жылы 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496944" cy="5112568"/>
          </a:xfrm>
        </p:spPr>
        <p:txBody>
          <a:bodyPr>
            <a:noAutofit/>
          </a:bodyPr>
          <a:lstStyle/>
          <a:p>
            <a:pPr algn="l"/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Жобаның мақсаты: Білім алушылардың жас ерекшіліктеріне байланысты, дарындылығын, білімдерін, талаттарын оқу </a:t>
            </a:r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жазу </a:t>
            </a: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сауаттылығын арттыру, жас ұрпақ бойында жоғары азаматық және </a:t>
            </a:r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рухани-адамгершілік</a:t>
            </a: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құндылықтарды қалыптастыру, мәдени және оқу құзыреттілігін </a:t>
            </a:r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дамыту.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Жобаның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міндеттері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алушыларының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шығармашылық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белсенділігін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 </a:t>
            </a:r>
          </a:p>
          <a:p>
            <a:pPr lvl="0" algn="l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алушыларының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білімге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спортқа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өнерге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белсенділігі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оқырман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біліктілігін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дамытуға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өзара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жоба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жүйесін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қалыптастыру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ұрпақтың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өскелең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талабын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қанағаттандыруда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байлығын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ой-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өрісін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дамытуда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эстетикалық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талғамын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қалыптастыруда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ұлы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тәрбие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құралы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салауатты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екендігін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түсіндіру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алушылардың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мәдени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тәрбиесін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қызығушылығын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/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Күтілетін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нәтіже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l"/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алушыларының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білімге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өнерге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спортқа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белсенділігі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артады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алушыларының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белсенділігі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біліктілігін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дамытуға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жоба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жүйесі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қалыптасады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l"/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ұрпақтың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өскелең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талабын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қанағаттандыруда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байлығын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ой-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өрісін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дамытуда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эстетикалық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талап-талғамын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қалыптастыруда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ұлы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тәрбие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құралы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салауатты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түсінеді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алушылардың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мәдени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тәрбиесі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 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қызығушылығы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амиды</a:t>
            </a:r>
            <a:r>
              <a:rPr lang="kk-KZ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501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950920"/>
              </p:ext>
            </p:extLst>
          </p:nvPr>
        </p:nvGraphicFramePr>
        <p:xfrm>
          <a:off x="323527" y="2954653"/>
          <a:ext cx="8352929" cy="3642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091"/>
                <a:gridCol w="1550180"/>
                <a:gridCol w="697718"/>
                <a:gridCol w="2945616"/>
                <a:gridCol w="1007207"/>
                <a:gridCol w="1783117"/>
              </a:tblGrid>
              <a:tr h="243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Оқушының аты-жөні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Сыныбы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             Тақырыбы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Секциясы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Жетекшісі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</a:tr>
              <a:tr h="485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Келесбай Алинұр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1 «А»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Сәбіздің пайдасы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Дүниетану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Джамалбекова Эльмира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</a:tr>
              <a:tr h="483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Ерман Адина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1 «Б»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Шипасы мол шұбат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Дүниетану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Абдрахманова Гүлжахан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</a:tr>
              <a:tr h="243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Шаймерден Іңкәр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1 «Г»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Қымыз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Дүниетану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Макымова Жансауле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</a:tr>
              <a:tr h="243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Байсұлтан Рамазан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2 «А»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Қымыз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Дүниетану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Қалдарбекова Әсем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</a:tr>
              <a:tr h="243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Марат Нұрали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2 «Б»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Адыраспанның емдік қасиеті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Дүниетану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Қалшораева Баян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</a:tr>
              <a:tr h="243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Аюпова Афина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2 «В»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«Хлеб-драгоценность им не сори...»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Дүниетану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Шанбаева Карлыга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</a:tr>
              <a:tr h="243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Ағайдарқызы Аяжан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3 «А»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Сабын көпіршіктерінің құпиялары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Дүниетану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Тастанбекова 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</a:tr>
              <a:tr h="243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Оразбек Кәусар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3 «Ә»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Қазақтың ырым-тиым сөздері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Дүниетану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Полат Гүлназ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</a:tr>
              <a:tr h="243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Шахбай Айша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4 «А»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Қызғалдақ  гүлдер патшасы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Дүниетану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Тауасарова Айдана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</a:tr>
              <a:tr h="243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</a:rPr>
                        <a:t>10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Достаева Мимуна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4 «Ә»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Құрма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Дүниетану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Ильясова Гүлнұр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</a:tr>
              <a:tr h="243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</a:tr>
              <a:tr h="243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80" marR="523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-1584370"/>
            <a:ext cx="8425184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Бекітемін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Мектеп директоры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--------------- У.А.Абдумуталиева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«Нұртас» зияткерлік жалпы орта мектебі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мектепішілік «Ұстаз талапты болса,шәкірт талантты болады»                                                                      тақырыбында өтілетін  ғылыми жоба  байқауына қатысатын оқушылар туралы мәлімет.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2023-2024 оқу жылы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98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kk-KZ" sz="3200" dirty="0" smtClean="0"/>
              <a:t/>
            </a:r>
            <a:br>
              <a:rPr lang="kk-KZ" sz="3200" dirty="0" smtClean="0"/>
            </a:br>
            <a:r>
              <a:rPr lang="kk-KZ" sz="3200" dirty="0"/>
              <a:t/>
            </a:r>
            <a:br>
              <a:rPr lang="kk-KZ" sz="3200" dirty="0"/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«А» сыныбы Келесбай Алинұр</a:t>
            </a:r>
            <a:b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Жетекшісі: Джамалбекова Эльмира</a:t>
            </a:r>
            <a:b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Тақырыбы:«Сәбіздің </a:t>
            </a:r>
            <a:r>
              <a:rPr lang="kk-KZ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пайдасы»</a:t>
            </a:r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наурыз 2023-2024 оқу жылы</a:t>
            </a:r>
            <a:b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3600103" cy="422407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2"/>
          <a:stretch/>
        </p:blipFill>
        <p:spPr>
          <a:xfrm>
            <a:off x="4860032" y="2420888"/>
            <a:ext cx="3600400" cy="4222264"/>
          </a:xfrm>
        </p:spPr>
      </p:pic>
    </p:spTree>
    <p:extLst>
      <p:ext uri="{BB962C8B-B14F-4D97-AF65-F5344CB8AC3E}">
        <p14:creationId xmlns:p14="http://schemas.microsoft.com/office/powerpoint/2010/main" val="3884442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1 «Б» сыныбы Ерман Адина</a:t>
            </a:r>
            <a:br>
              <a:rPr lang="kk-K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Жетекшісі: Абдрахманова Гүлжахан</a:t>
            </a:r>
            <a:br>
              <a:rPr lang="kk-K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Тақырыбы: Шипасы мол шұбат</a:t>
            </a:r>
            <a:br>
              <a:rPr lang="kk-K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15 наурыз 2023-2024 оқу жылы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1"/>
            <a:ext cx="4032448" cy="44643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89138"/>
            <a:ext cx="3960439" cy="4680222"/>
          </a:xfrm>
        </p:spPr>
      </p:pic>
    </p:spTree>
    <p:extLst>
      <p:ext uri="{BB962C8B-B14F-4D97-AF65-F5344CB8AC3E}">
        <p14:creationId xmlns:p14="http://schemas.microsoft.com/office/powerpoint/2010/main" val="359658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1«Г» сыныбы Шаймерден Іңкәр</a:t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Жетекшісі: Макымова Жансауле</a:t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Тақырыбы: Қымыз</a:t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15 наурыз 2023-2024 оқу жылы</a:t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15769"/>
            <a:ext cx="3888432" cy="4481582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55918"/>
            <a:ext cx="4032448" cy="4513442"/>
          </a:xfrm>
        </p:spPr>
      </p:pic>
    </p:spTree>
    <p:extLst>
      <p:ext uri="{BB962C8B-B14F-4D97-AF65-F5344CB8AC3E}">
        <p14:creationId xmlns:p14="http://schemas.microsoft.com/office/powerpoint/2010/main" val="324762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2 «Б» сыныбы Марат Нұрали</a:t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Жетекшісі: Қалшораева Баян</a:t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Тақырыбы: Адыраспанның емдік қасиеті</a:t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15 наурыз 2023-2024 оқу жылы</a:t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6" b="16718"/>
          <a:stretch/>
        </p:blipFill>
        <p:spPr>
          <a:xfrm>
            <a:off x="467544" y="2060848"/>
            <a:ext cx="3384376" cy="4320480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2" b="10203"/>
          <a:stretch/>
        </p:blipFill>
        <p:spPr>
          <a:xfrm>
            <a:off x="5004048" y="2060848"/>
            <a:ext cx="3312368" cy="4464495"/>
          </a:xfrm>
        </p:spPr>
      </p:pic>
    </p:spTree>
    <p:extLst>
      <p:ext uri="{BB962C8B-B14F-4D97-AF65-F5344CB8AC3E}">
        <p14:creationId xmlns:p14="http://schemas.microsoft.com/office/powerpoint/2010/main" val="715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722520"/>
          </a:xfrm>
        </p:spPr>
        <p:txBody>
          <a:bodyPr>
            <a:normAutofit fontScale="90000"/>
          </a:bodyPr>
          <a:lstStyle/>
          <a:p>
            <a:r>
              <a:rPr lang="kk-KZ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100" dirty="0">
                <a:latin typeface="Times New Roman" pitchFamily="18" charset="0"/>
                <a:cs typeface="Times New Roman" pitchFamily="18" charset="0"/>
              </a:rPr>
            </a:br>
            <a:r>
              <a:rPr lang="kk-KZ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«В» сыныбы </a:t>
            </a:r>
            <a:r>
              <a:rPr lang="kk-KZ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Аюпова </a:t>
            </a:r>
            <a:r>
              <a:rPr lang="kk-KZ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Афина</a:t>
            </a:r>
            <a:br>
              <a:rPr lang="kk-KZ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Жетекшісі: Шанбаева Карлыга</a:t>
            </a:r>
            <a:br>
              <a:rPr lang="kk-KZ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Тақырыбы:</a:t>
            </a:r>
            <a:r>
              <a:rPr lang="kk-KZ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«Хлеб-драгоценность им не сори</a:t>
            </a:r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...»</a:t>
            </a:r>
            <a:b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наурыз 2023-2024 оқу жылы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kk-KZ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90737"/>
            <a:ext cx="3556521" cy="47420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6016" y="2023120"/>
            <a:ext cx="3600400" cy="4800533"/>
          </a:xfrm>
        </p:spPr>
      </p:pic>
    </p:spTree>
    <p:extLst>
      <p:ext uri="{BB962C8B-B14F-4D97-AF65-F5344CB8AC3E}">
        <p14:creationId xmlns:p14="http://schemas.microsoft.com/office/powerpoint/2010/main" val="1079324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kk-KZ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«А» сынып </a:t>
            </a:r>
            <a:r>
              <a:rPr lang="kk-KZ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Ағайдарқызы Аяжан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Жетекшісі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Тастанбекова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Айгерім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Тақырыбы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kk-KZ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Сабын көпіршіктерінің </a:t>
            </a:r>
            <a:r>
              <a:rPr lang="kk-KZ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құпиялары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15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наурыз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2023-2024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оқу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жылы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5248"/>
            <a:ext cx="3384376" cy="451250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99104"/>
            <a:ext cx="3348807" cy="4465076"/>
          </a:xfrm>
        </p:spPr>
      </p:pic>
    </p:spTree>
    <p:extLst>
      <p:ext uri="{BB962C8B-B14F-4D97-AF65-F5344CB8AC3E}">
        <p14:creationId xmlns:p14="http://schemas.microsoft.com/office/powerpoint/2010/main" val="359275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335</TotalTime>
  <Words>261</Words>
  <Application>Microsoft Office PowerPoint</Application>
  <PresentationFormat>Экран (4:3)</PresentationFormat>
  <Paragraphs>126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Презентация PowerPoint</vt:lpstr>
      <vt:lpstr> «Ұстаз талапты болса, шәкірт талантты болады» Мектепішілік ғылыми жоба байқауы                            15-наурыз  2023-2024 оқу жылы </vt:lpstr>
      <vt:lpstr>Презентация PowerPoint</vt:lpstr>
      <vt:lpstr>  1 «А» сыныбы Келесбай Алинұр Жетекшісі: Джамалбекова Эльмира Тақырыбы:«Сәбіздің пайдасы»  15 наурыз 2023-2024 оқу жылы  </vt:lpstr>
      <vt:lpstr>1 «Б» сыныбы Ерман Адина Жетекшісі: Абдрахманова Гүлжахан Тақырыбы: Шипасы мол шұбат 15 наурыз 2023-2024 оқу жылы</vt:lpstr>
      <vt:lpstr> 1«Г» сыныбы Шаймерден Іңкәр Жетекшісі: Макымова Жансауле Тақырыбы: Қымыз 15 наурыз 2023-2024 оқу жылы </vt:lpstr>
      <vt:lpstr>2 «Б» сыныбы Марат Нұрали Жетекшісі: Қалшораева Баян Тақырыбы: Адыраспанның емдік қасиеті 15 наурыз 2023-2024 оқу жылы </vt:lpstr>
      <vt:lpstr>   2 «В» сыныбы Аюпова Афина Жетекшісі: Шанбаева Карлыга Тақырыбы:«Хлеб-драгоценность им не сори...» 15 наурыз 2023-2024 оқу жылы    </vt:lpstr>
      <vt:lpstr>3 «А» сынып Ағайдарқызы Аяжан Жетекшісі: Тастанбекова Айгерім Тақырыбы: Сабын көпіршіктерінің құпиялары 15 наурыз 2023-2024 оқу жылы</vt:lpstr>
      <vt:lpstr>3 «Ә» сынып Оразбек Кәусар Жетекшісі: Полат Гүлназ Тақырыбы: Қазақтың ырым-тиым сөздері 15 наурыз 2023-2024 оқу жылы</vt:lpstr>
      <vt:lpstr> 4 «А» сынып Шахбай Айша Жетекшісі: Тауасарова Айдана Тақырыбы:Қызғалдақ  гүлдер патшасы 15 наурыз 2023-2024 оқу жылы</vt:lpstr>
      <vt:lpstr>4 «Ә» сынып Достаева Мимуна Жетекшісі: Ильясова Гүлнұр Тақырыбы: Құрма 15 наурыз 2023-2024 оқу жылы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наурыз 2024 жыл</dc:title>
  <dc:creator>Nurtas 2</dc:creator>
  <cp:lastModifiedBy>Nurtas 2</cp:lastModifiedBy>
  <cp:revision>19</cp:revision>
  <dcterms:created xsi:type="dcterms:W3CDTF">2024-03-14T10:41:23Z</dcterms:created>
  <dcterms:modified xsi:type="dcterms:W3CDTF">2024-04-01T08:18:18Z</dcterms:modified>
</cp:coreProperties>
</file>