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6" r:id="rId2"/>
    <p:sldId id="267" r:id="rId3"/>
    <p:sldId id="257" r:id="rId4"/>
    <p:sldId id="268" r:id="rId5"/>
    <p:sldId id="269" r:id="rId6"/>
    <p:sldId id="265" r:id="rId7"/>
    <p:sldId id="260" r:id="rId8"/>
    <p:sldId id="261" r:id="rId9"/>
    <p:sldId id="262" r:id="rId10"/>
    <p:sldId id="263" r:id="rId11"/>
    <p:sldId id="270" r:id="rId12"/>
    <p:sldId id="271" r:id="rId13"/>
    <p:sldId id="272" r:id="rId14"/>
    <p:sldId id="277" r:id="rId15"/>
    <p:sldId id="273" r:id="rId16"/>
    <p:sldId id="274" r:id="rId17"/>
    <p:sldId id="275" r:id="rId18"/>
    <p:sldId id="276" r:id="rId19"/>
    <p:sldId id="26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B8869B-5955-4CAF-A67E-6FE2EDD25BAA}">
          <p14:sldIdLst>
            <p14:sldId id="256"/>
          </p14:sldIdLst>
        </p14:section>
        <p14:section name="Раздел без заголовка" id="{4DC666CC-63B7-40E7-A338-F9C4B7B2D0DE}">
          <p14:sldIdLst>
            <p14:sldId id="267"/>
            <p14:sldId id="257"/>
            <p14:sldId id="268"/>
            <p14:sldId id="269"/>
            <p14:sldId id="265"/>
            <p14:sldId id="260"/>
            <p14:sldId id="261"/>
            <p14:sldId id="262"/>
            <p14:sldId id="263"/>
            <p14:sldId id="270"/>
            <p14:sldId id="271"/>
            <p14:sldId id="272"/>
            <p14:sldId id="277"/>
            <p14:sldId id="273"/>
            <p14:sldId id="274"/>
            <p14:sldId id="275"/>
            <p14:sldId id="276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12" autoAdjust="0"/>
  </p:normalViewPr>
  <p:slideViewPr>
    <p:cSldViewPr>
      <p:cViewPr>
        <p:scale>
          <a:sx n="64" d="100"/>
          <a:sy n="64" d="100"/>
        </p:scale>
        <p:origin x="-148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FD918-B639-4B09-8AE5-9C35E5668E8C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9F5C8-1CEE-4EB5-84ED-ED8AE0969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0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9F5C8-1CEE-4EB5-84ED-ED8AE096993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8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1C76BB-D6C8-4283-928F-10649A1398AA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080F47-9465-4CFA-A9A5-AFDE4E0C2A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175351" cy="4104456"/>
          </a:xfrm>
        </p:spPr>
        <p:txBody>
          <a:bodyPr/>
          <a:lstStyle/>
          <a:p>
            <a:pPr marL="182880" indent="0" algn="ctr">
              <a:buNone/>
            </a:pPr>
            <a:r>
              <a:rPr lang="kk-KZ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«Нұртас» зияткерлік жалпы орта мектебінде 21.11-25.11.2022ж аралығында өткізілген қазақ тілі пән апталығының қорытынды есебі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46085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05918"/>
            <a:ext cx="2880320" cy="3046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94" y="2276872"/>
            <a:ext cx="2996056" cy="3471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650" y="1412776"/>
            <a:ext cx="3201349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174" y="266745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200" b="1" dirty="0" smtClean="0">
                <a:latin typeface="Times New Roman" pitchFamily="18" charset="0"/>
                <a:cs typeface="Times New Roman" pitchFamily="18" charset="0"/>
              </a:rPr>
              <a:t>23.11.20ж күні </a:t>
            </a:r>
            <a:r>
              <a:rPr lang="kk-KZ" sz="2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kk-KZ" sz="2200" b="1" dirty="0" smtClean="0">
                <a:latin typeface="Times New Roman" pitchFamily="18" charset="0"/>
                <a:cs typeface="Times New Roman" pitchFamily="18" charset="0"/>
              </a:rPr>
              <a:t>«А» </a:t>
            </a:r>
            <a:r>
              <a:rPr lang="kk-KZ" sz="2200" b="1" dirty="0">
                <a:latin typeface="Times New Roman" pitchFamily="18" charset="0"/>
                <a:cs typeface="Times New Roman" pitchFamily="18" charset="0"/>
              </a:rPr>
              <a:t>сыныбында Әліппе пәнінен «П дыбысы және әріпі» тақырыбында ашық сабақ </a:t>
            </a:r>
            <a:r>
              <a:rPr lang="kk-KZ" sz="2200" b="1" dirty="0" smtClean="0">
                <a:latin typeface="Times New Roman" pitchFamily="18" charset="0"/>
                <a:cs typeface="Times New Roman" pitchFamily="18" charset="0"/>
              </a:rPr>
              <a:t> болып </a:t>
            </a:r>
            <a:r>
              <a:rPr lang="kk-KZ" sz="2200" b="1" dirty="0">
                <a:latin typeface="Times New Roman" pitchFamily="18" charset="0"/>
                <a:cs typeface="Times New Roman" pitchFamily="18" charset="0"/>
              </a:rPr>
              <a:t>өтті.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928992" cy="40176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23.11.2022ж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2«А»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Хабарлы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сөйлем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0" y="1988840"/>
            <a:ext cx="2448272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77" y="1986489"/>
            <a:ext cx="2736304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5" descr="blob:https://web.whatsapp.com/ec7f4910-74cb-4289-a37f-9802d0dce1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648221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7370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332656"/>
            <a:ext cx="8928992" cy="3873584"/>
          </a:xfrm>
        </p:spPr>
        <p:txBody>
          <a:bodyPr>
            <a:normAutofit/>
          </a:bodyPr>
          <a:lstStyle/>
          <a:p>
            <a:pPr marL="45720" lvl="8" indent="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23.11.2022ж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4«А»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Әліппе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Мақал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жаза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аламын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 descr="C:\Users\Nurtas 2\Desktop\edcb5b69-1194-4b64-8dc1-23a9d5559d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820"/>
            <a:ext cx="4608511" cy="3456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urtas 2\Desktop\5408a30c-e584-46e9-9cba-53322be426f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" b="12692"/>
          <a:stretch/>
        </p:blipFill>
        <p:spPr bwMode="auto">
          <a:xfrm>
            <a:off x="3563888" y="1196752"/>
            <a:ext cx="5244785" cy="2918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1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640960" cy="394559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24.11.2022ж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МАД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тобында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ауат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ашу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дыбысы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әріпі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4360500" cy="4300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20" y="1412775"/>
            <a:ext cx="4352468" cy="4300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43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280920" cy="405078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24.11.2022ж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3«Ә»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Түбір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қосымшаның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жазылуы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6" y="1556792"/>
            <a:ext cx="3963768" cy="49685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92" y="1532139"/>
            <a:ext cx="4392488" cy="49862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3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856984" cy="3834760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24.11.2022ж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1«Ә»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Әліппе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6"/>
            <a:ext cx="2952327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6" y="1675058"/>
            <a:ext cx="2880318" cy="4186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2420888"/>
            <a:ext cx="2702386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61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640960" cy="387358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25.11.2022ж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3«А»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Түбір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қосымшаның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жазылуы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urtas 2\Desktop\01ecf444-7e05-4602-8982-3e1dcd4292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44" y="1484784"/>
            <a:ext cx="3608548" cy="481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urtas 2\Desktop\f05edd55-7702-4667-b67b-3e1e31ee84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02" y="1341152"/>
            <a:ext cx="3854563" cy="5139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8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280920" cy="397877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25.11.2022ж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2«Ә»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Сұраулы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сөйлем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Nurtas 2\Desktop\5122b6a8-f5e4-4d5b-adc0-2bbfb97f64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" b="8980"/>
          <a:stretch/>
        </p:blipFill>
        <p:spPr bwMode="auto">
          <a:xfrm>
            <a:off x="467544" y="907133"/>
            <a:ext cx="3328365" cy="5916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urtas 2\Desktop\ead0623b-b71e-4aa0-8885-9a70da7380f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b="10447"/>
          <a:stretch/>
        </p:blipFill>
        <p:spPr bwMode="auto">
          <a:xfrm>
            <a:off x="4716016" y="1062528"/>
            <a:ext cx="3275043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urtas 2\Desktop\ead0623b-b71e-4aa0-8885-9a70da7380f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b="10447"/>
          <a:stretch/>
        </p:blipFill>
        <p:spPr bwMode="auto">
          <a:xfrm>
            <a:off x="4868416" y="1214928"/>
            <a:ext cx="3275043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2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3945592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25.11.2022ж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1«Б»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әліппе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«Ү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дыбысы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әріпі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urtas 2\Desktop\ed697d5f-8b33-43dd-8894-9a5a1b8039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1" b="19473"/>
          <a:stretch/>
        </p:blipFill>
        <p:spPr bwMode="auto">
          <a:xfrm>
            <a:off x="323528" y="1005839"/>
            <a:ext cx="3832374" cy="5852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urtas 2\Desktop\7557dbac-5254-438f-b2a2-18b7c99d8f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19901"/>
          <a:stretch/>
        </p:blipFill>
        <p:spPr bwMode="auto">
          <a:xfrm>
            <a:off x="4499992" y="1133807"/>
            <a:ext cx="3744416" cy="5724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72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" y="0"/>
            <a:ext cx="91158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6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67540011"/>
              </p:ext>
            </p:extLst>
          </p:nvPr>
        </p:nvGraphicFramePr>
        <p:xfrm>
          <a:off x="323528" y="2442850"/>
          <a:ext cx="8568951" cy="4010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607"/>
                <a:gridCol w="3675485"/>
                <a:gridCol w="1096776"/>
                <a:gridCol w="1219846"/>
                <a:gridCol w="856895"/>
                <a:gridCol w="1285342"/>
              </a:tblGrid>
              <a:tr h="602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Іс-шараның тақырыбы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Өтілетін күні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 smtClean="0">
                          <a:effectLst/>
                        </a:rPr>
                        <a:t>Өтілетін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 smtClean="0">
                          <a:effectLst/>
                        </a:rPr>
                        <a:t>Сағаты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Өтілетін орны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Жауаптылар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</a:tr>
              <a:tr h="503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Қазақ тілі пән апталығының ашылуы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21.11.22ж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</a:rPr>
                        <a:t>   </a:t>
                      </a:r>
                      <a:r>
                        <a:rPr lang="en-US" sz="1400" dirty="0" smtClean="0">
                          <a:effectLst/>
                        </a:rPr>
                        <a:t>8</a:t>
                      </a:r>
                      <a:r>
                        <a:rPr lang="kk-KZ" sz="1400" dirty="0" smtClean="0">
                          <a:effectLst/>
                        </a:rPr>
                        <a:t>:</a:t>
                      </a:r>
                      <a:r>
                        <a:rPr lang="en-US" sz="1400" dirty="0" smtClean="0">
                          <a:effectLst/>
                        </a:rPr>
                        <a:t>15-9</a:t>
                      </a:r>
                      <a:r>
                        <a:rPr lang="kk-KZ" sz="1400" dirty="0" smtClean="0">
                          <a:effectLst/>
                        </a:rPr>
                        <a:t>:</a:t>
                      </a:r>
                      <a:r>
                        <a:rPr lang="en-US" sz="1400" dirty="0" smtClean="0">
                          <a:effectLst/>
                        </a:rPr>
                        <a:t>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Акт зал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Сынып </a:t>
                      </a:r>
                      <a:r>
                        <a:rPr lang="kk-KZ" sz="1300" dirty="0" smtClean="0">
                          <a:effectLst/>
                        </a:rPr>
                        <a:t>жетекшілер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</a:tr>
              <a:tr h="318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 smtClean="0">
                          <a:effectLst/>
                        </a:rPr>
                        <a:t>«Мақал </a:t>
                      </a:r>
                      <a:r>
                        <a:rPr lang="kk-KZ" sz="1300" dirty="0">
                          <a:effectLst/>
                        </a:rPr>
                        <a:t>сөздің </a:t>
                      </a:r>
                      <a:r>
                        <a:rPr lang="kk-KZ" sz="1300" dirty="0" smtClean="0">
                          <a:effectLst/>
                        </a:rPr>
                        <a:t>мәйегі» </a:t>
                      </a:r>
                      <a:r>
                        <a:rPr lang="kk-KZ" sz="1300" dirty="0">
                          <a:effectLst/>
                        </a:rPr>
                        <a:t>сайысы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23.11.22ж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14</a:t>
                      </a:r>
                      <a:r>
                        <a:rPr lang="kk-KZ" sz="1300" dirty="0" smtClean="0">
                          <a:effectLst/>
                        </a:rPr>
                        <a:t>:</a:t>
                      </a:r>
                      <a:r>
                        <a:rPr lang="en-US" sz="1300" dirty="0" smtClean="0">
                          <a:effectLst/>
                        </a:rPr>
                        <a:t>00-15</a:t>
                      </a:r>
                      <a:r>
                        <a:rPr lang="kk-KZ" sz="1300" dirty="0" smtClean="0">
                          <a:effectLst/>
                        </a:rPr>
                        <a:t>:</a:t>
                      </a:r>
                      <a:r>
                        <a:rPr lang="en-US" sz="1300" dirty="0" smtClean="0">
                          <a:effectLst/>
                        </a:rPr>
                        <a:t>00</a:t>
                      </a:r>
                      <a:r>
                        <a:rPr lang="kk-KZ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Акт зал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Сынып жетекшілер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</a:tr>
              <a:tr h="796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«Жүзден жүйрік, мыңнан тұлпар» сайысы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24.11.22ж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300" baseline="0" dirty="0" smtClean="0">
                          <a:effectLst/>
                        </a:rPr>
                        <a:t> </a:t>
                      </a:r>
                      <a:r>
                        <a:rPr lang="kk-KZ" sz="1200" dirty="0" smtClean="0">
                          <a:effectLst/>
                        </a:rPr>
                        <a:t> 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kk-KZ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00-15</a:t>
                      </a:r>
                      <a:r>
                        <a:rPr kumimoji="0" lang="kk-KZ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kumimoji="0" lang="kk-KZ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effectLst/>
                        </a:rPr>
                        <a:t>                       </a:t>
                      </a:r>
                      <a:r>
                        <a:rPr lang="kk-KZ" sz="1200" baseline="0" dirty="0" smtClean="0">
                          <a:effectLst/>
                        </a:rPr>
                        <a:t>       </a:t>
                      </a:r>
                      <a:endParaRPr lang="ru-RU" sz="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strike="sngStrik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Акт зал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Сынып </a:t>
                      </a:r>
                      <a:r>
                        <a:rPr lang="kk-KZ" sz="1300" dirty="0" smtClean="0">
                          <a:effectLst/>
                        </a:rPr>
                        <a:t>жетекшілер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</a:tr>
              <a:tr h="1309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Қазақ тілі пән апталығының жабылуы.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 smtClean="0">
                          <a:effectLst/>
                        </a:rPr>
                        <a:t>25.11.22ж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300" dirty="0" smtClean="0">
                          <a:effectLst/>
                        </a:rPr>
                        <a:t> </a:t>
                      </a:r>
                      <a:r>
                        <a:rPr kumimoji="0" lang="kk-KZ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kk-KZ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15-9</a:t>
                      </a:r>
                      <a:r>
                        <a:rPr kumimoji="0" lang="kk-KZ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lang="kk-KZ" sz="1200" dirty="0" smtClean="0">
                          <a:effectLst/>
                        </a:rPr>
                        <a:t> </a:t>
                      </a:r>
                      <a:endParaRPr lang="ru-RU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Акт зал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Сынып жетекшілер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4" marR="61694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-1805928"/>
            <a:ext cx="864096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kumimoji="0" lang="kk-KZ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lang="kk-KZ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kumimoji="0" lang="kk-KZ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r>
              <a:rPr lang="kk-KZ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kumimoji="0" lang="kk-KZ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lang="kk-KZ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Апталық іс-шаралар мақсаты және жоспары: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Білімнің сара жолы мектептен басталатынын, білімнің кең дүниеде өмірге есік ашатынын сездіру.</a:t>
            </a:r>
            <a:r>
              <a:rPr kumimoji="0" lang="kk-K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Білімге деген құштарлығын арттыру, оқуға шақыру. Қоғамға аса қажетті адамгершілік қасиеті жоғары, еңбексүйгіш, ғылыми дүниетанымы қалыптасқан,мәдениетті, парасатты, ар-ожданы мол, еңбекқор, іскер, өмірлік позициясы қалыптасқан жеке тұлғаны дамытып қалыптастыру.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859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24936" cy="3945592"/>
          </a:xfrm>
        </p:spPr>
        <p:txBody>
          <a:bodyPr>
            <a:normAutofit/>
          </a:bodyPr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2022-2023 оқу жылы 21-25 қараша аралығында мектебімізде қазақ тілі пән апталығы болып өтті.</a:t>
            </a:r>
          </a:p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Апталық салтанатты жиынмен ашылды. Ашылу салтанатында білім деңгейін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сараптауға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арналған сайыстар өткізіліп, оқушылар белсене қатысты.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64904"/>
            <a:ext cx="4155531" cy="3374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50" y="2852936"/>
            <a:ext cx="4546740" cy="3410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779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548680"/>
            <a:ext cx="8568952" cy="347472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23.11.2022</a:t>
            </a:r>
            <a:r>
              <a:rPr lang="kk-KZ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 күні 1-2 сыныптар аралығында «Мақал сөздің мәйегі» тақырыбында сайыс  өткізілді. </a:t>
            </a:r>
          </a:p>
          <a:p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Сайыстың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Мақал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мәтелдердің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мағынасын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ұғынуға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айырмашылығын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айыра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білуге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үйрету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Сөздік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қорын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молайтып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ақыл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kk-KZ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4377899" cy="3283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58306"/>
            <a:ext cx="3528392" cy="413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5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2880320"/>
          </a:xfrm>
        </p:spPr>
        <p:txBody>
          <a:bodyPr/>
          <a:lstStyle/>
          <a:p>
            <a:pPr lvl="0">
              <a:buClr>
                <a:srgbClr val="F14124">
                  <a:lumMod val="75000"/>
                </a:srgbClr>
              </a:buClr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23.11.2022</a:t>
            </a:r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 күні 3</a:t>
            </a:r>
            <a:r>
              <a:rPr lang="kk-KZ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-4 </a:t>
            </a:r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сыныптар аралығында </a:t>
            </a:r>
            <a:r>
              <a:rPr lang="kk-K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«Жүзден жүйрік, мыңнан тұлпар» </a:t>
            </a:r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тақырыбында сайыс  өткізілді. </a:t>
            </a:r>
            <a:endParaRPr lang="kk-KZ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kk-K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Мақсаты: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kk-K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1) Оқушылардың қызығушылығын арттыру, ойлау қабілетін дамыту, алған білімдерін тереңдету, кеңейту, дағдыларын жетілдіру.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kk-K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2) Дидактикалық, логикалық т. б. ойындар арқылы оқушылардың ақыл - ой белсенділігін </a:t>
            </a:r>
            <a:r>
              <a:rPr lang="kk-KZ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тәрбиелеу. Қиялын </a:t>
            </a:r>
            <a:r>
              <a:rPr lang="kk-K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ұштап, қабілеттерін шыңдау, шығармашылық қабілетін дамыту.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endParaRPr lang="kk-KZ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40967"/>
            <a:ext cx="4104456" cy="318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92817"/>
            <a:ext cx="4176450" cy="3132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4320480" cy="55778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сабақтардың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жағдайында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инновациялық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ақпараттық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технологияларды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пайдалана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оқушылардың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ойлау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қабілеттерін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үдерісін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жетілдірумен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қатар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баланың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ескере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отыра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рухани-адамгершілік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эмоционалдық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көңіл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күйлерін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дамыта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отырып,алған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білімдерін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күнделікті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өмірде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қолдануға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баулу»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01" y="740210"/>
            <a:ext cx="3312368" cy="526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0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64624"/>
            <a:ext cx="8496944" cy="786289"/>
          </a:xfrm>
        </p:spPr>
        <p:txBody>
          <a:bodyPr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Қазақ тілі апталығында өтілетін ашық сабақтар жоспары: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8937625" cy="571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21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332656"/>
            <a:ext cx="8208912" cy="1041296"/>
          </a:xfrm>
        </p:spPr>
        <p:txBody>
          <a:bodyPr>
            <a:normAutofit/>
          </a:bodyPr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22.11.2022ж күні 1 «Г» сыныбында Әліппе пәнінен «П дыбысы және әріпі» тақырыбында ашық сабақ болып өтті.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urtas 2\Desktop\6f1ee56b-c914-40e1-8fd7-ef2e2553deb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b="10180"/>
          <a:stretch/>
        </p:blipFill>
        <p:spPr bwMode="auto">
          <a:xfrm>
            <a:off x="683568" y="1181606"/>
            <a:ext cx="3024732" cy="5324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urtas 2\Desktop\51d4bf98-6d96-4e4e-836c-1bbb399a96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391"/>
          <a:stretch/>
        </p:blipFill>
        <p:spPr bwMode="auto">
          <a:xfrm>
            <a:off x="4788024" y="1216095"/>
            <a:ext cx="2966293" cy="5290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4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928992" cy="4122792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22.11.2022ж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сыныбында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Әліппе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«Буква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Е,е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звуки которые она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обазначает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35" y="4174112"/>
            <a:ext cx="4382581" cy="2510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0" y="1322045"/>
            <a:ext cx="4262024" cy="2808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92488" cy="2808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14" y="4056346"/>
            <a:ext cx="4392488" cy="2628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0390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325</TotalTime>
  <Words>512</Words>
  <Application>Microsoft Office PowerPoint</Application>
  <PresentationFormat>Экран (4:3)</PresentationFormat>
  <Paragraphs>71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«Нұртас» зияткерлік жалпы орта мектебінде 21.11-25.11.2022ж аралығында өткізілген қазақ тілі пән апталығының қорытынды есебі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«Нұртас» зияткерлік жалпы орта мектебінде 21.11-25.11.2022ж аралығында өткізілген қазақ тілі пән апталығының қорытынды есебі</dc:title>
  <dc:creator>58shkola-14</dc:creator>
  <cp:lastModifiedBy>Nurtas 2</cp:lastModifiedBy>
  <cp:revision>30</cp:revision>
  <dcterms:created xsi:type="dcterms:W3CDTF">2022-11-23T16:08:13Z</dcterms:created>
  <dcterms:modified xsi:type="dcterms:W3CDTF">2023-04-07T08:52:24Z</dcterms:modified>
</cp:coreProperties>
</file>